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1823700" cy="16256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29" d="100"/>
          <a:sy n="29" d="100"/>
        </p:scale>
        <p:origin x="234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076C3F3-259B-4FBE-A061-CF0C7DE24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7963" y="2660417"/>
            <a:ext cx="8867775" cy="5659496"/>
          </a:xfrm>
        </p:spPr>
        <p:txBody>
          <a:bodyPr anchor="b"/>
          <a:lstStyle>
            <a:lvl1pPr algn="ctr">
              <a:defRPr sz="4364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ADE6334-1FE5-41D5-BCCF-2992A7750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7963" y="8538164"/>
            <a:ext cx="8867775" cy="3924769"/>
          </a:xfrm>
        </p:spPr>
        <p:txBody>
          <a:bodyPr/>
          <a:lstStyle>
            <a:lvl1pPr marL="0" indent="0" algn="ctr">
              <a:buNone/>
              <a:defRPr sz="1746"/>
            </a:lvl1pPr>
            <a:lvl2pPr marL="332522" indent="0" algn="ctr">
              <a:buNone/>
              <a:defRPr sz="1455"/>
            </a:lvl2pPr>
            <a:lvl3pPr marL="665043" indent="0" algn="ctr">
              <a:buNone/>
              <a:defRPr sz="1309"/>
            </a:lvl3pPr>
            <a:lvl4pPr marL="997565" indent="0" algn="ctr">
              <a:buNone/>
              <a:defRPr sz="1164"/>
            </a:lvl4pPr>
            <a:lvl5pPr marL="1330086" indent="0" algn="ctr">
              <a:buNone/>
              <a:defRPr sz="1164"/>
            </a:lvl5pPr>
            <a:lvl6pPr marL="1662608" indent="0" algn="ctr">
              <a:buNone/>
              <a:defRPr sz="1164"/>
            </a:lvl6pPr>
            <a:lvl7pPr marL="1995129" indent="0" algn="ctr">
              <a:buNone/>
              <a:defRPr sz="1164"/>
            </a:lvl7pPr>
            <a:lvl8pPr marL="2327651" indent="0" algn="ctr">
              <a:buNone/>
              <a:defRPr sz="1164"/>
            </a:lvl8pPr>
            <a:lvl9pPr marL="2660172" indent="0" algn="ctr">
              <a:buNone/>
              <a:defRPr sz="1164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8D5BF79-9832-4AA3-B552-79BB9B1A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02B41A5-35A4-4911-866F-D623E8B6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39D2028-BD6C-4CFF-91DC-3D06A1BB9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9A1050-4E6C-430B-A037-4C1C2F93E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E403C75-6F47-4105-A0C2-BCF3D7FF7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54139B-3162-46D8-B78F-C2990B7D0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F26EB29-6706-4E12-B28D-66F9713D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6758EC-B2B3-4C3E-9351-A144D07AC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7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6513DE3-1598-420D-ACF5-1AC83E473A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61335" y="865483"/>
            <a:ext cx="2549485" cy="1377620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4DE476F-4214-4975-83CE-3E3A11933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2879" y="865483"/>
            <a:ext cx="7500660" cy="13776208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02DC62-3ADE-4723-A077-163BFCBD1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B01E8D8-FCF6-4423-A687-917B9041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9287E9-A6D4-40E0-B0A6-63C0C0C97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8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800303-2FA0-4672-BA20-654553A2F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E785EA4-D316-4E1F-89F9-A3FB2F5B3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E35787C-3A12-4B9B-BAD4-934D96FC4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E7C435-C6B4-4482-AA6D-C307DBBC1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AFD97C-5A80-49EC-9B72-54A302E1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3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9F824B-22B2-4CB4-85F5-BC2E0EA5B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721" y="4052715"/>
            <a:ext cx="10197941" cy="6762043"/>
          </a:xfrm>
        </p:spPr>
        <p:txBody>
          <a:bodyPr anchor="b"/>
          <a:lstStyle>
            <a:lvl1pPr>
              <a:defRPr sz="4364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D3EE8E3-FEBE-4A96-8A5C-6599D859E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6721" y="10878731"/>
            <a:ext cx="10197941" cy="3555999"/>
          </a:xfrm>
        </p:spPr>
        <p:txBody>
          <a:bodyPr/>
          <a:lstStyle>
            <a:lvl1pPr marL="0" indent="0">
              <a:buNone/>
              <a:defRPr sz="1746">
                <a:solidFill>
                  <a:schemeClr val="tx1">
                    <a:tint val="75000"/>
                  </a:schemeClr>
                </a:solidFill>
              </a:defRPr>
            </a:lvl1pPr>
            <a:lvl2pPr marL="332522" indent="0">
              <a:buNone/>
              <a:defRPr sz="1455">
                <a:solidFill>
                  <a:schemeClr val="tx1">
                    <a:tint val="75000"/>
                  </a:schemeClr>
                </a:solidFill>
              </a:defRPr>
            </a:lvl2pPr>
            <a:lvl3pPr marL="665043" indent="0">
              <a:buNone/>
              <a:defRPr sz="1309">
                <a:solidFill>
                  <a:schemeClr val="tx1">
                    <a:tint val="75000"/>
                  </a:schemeClr>
                </a:solidFill>
              </a:defRPr>
            </a:lvl3pPr>
            <a:lvl4pPr marL="997565" indent="0">
              <a:buNone/>
              <a:defRPr sz="1164">
                <a:solidFill>
                  <a:schemeClr val="tx1">
                    <a:tint val="75000"/>
                  </a:schemeClr>
                </a:solidFill>
              </a:defRPr>
            </a:lvl4pPr>
            <a:lvl5pPr marL="1330086" indent="0">
              <a:buNone/>
              <a:defRPr sz="1164">
                <a:solidFill>
                  <a:schemeClr val="tx1">
                    <a:tint val="75000"/>
                  </a:schemeClr>
                </a:solidFill>
              </a:defRPr>
            </a:lvl5pPr>
            <a:lvl6pPr marL="1662608" indent="0">
              <a:buNone/>
              <a:defRPr sz="1164">
                <a:solidFill>
                  <a:schemeClr val="tx1">
                    <a:tint val="75000"/>
                  </a:schemeClr>
                </a:solidFill>
              </a:defRPr>
            </a:lvl6pPr>
            <a:lvl7pPr marL="1995129" indent="0">
              <a:buNone/>
              <a:defRPr sz="1164">
                <a:solidFill>
                  <a:schemeClr val="tx1">
                    <a:tint val="75000"/>
                  </a:schemeClr>
                </a:solidFill>
              </a:defRPr>
            </a:lvl7pPr>
            <a:lvl8pPr marL="2327651" indent="0">
              <a:buNone/>
              <a:defRPr sz="1164">
                <a:solidFill>
                  <a:schemeClr val="tx1">
                    <a:tint val="75000"/>
                  </a:schemeClr>
                </a:solidFill>
              </a:defRPr>
            </a:lvl8pPr>
            <a:lvl9pPr marL="2660172" indent="0">
              <a:buNone/>
              <a:defRPr sz="11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B9E7A1-0FDF-4966-8DDB-F9F3D207E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5F0E45-ADBD-46A3-AF25-85A9B3D4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EC71775-0A32-4C73-90F3-5A43B6F4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8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77EDAD-D9CD-48F8-9619-A1740333C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AADEC5C-1364-4508-832D-9872B58D1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879" y="4327408"/>
            <a:ext cx="5025073" cy="10314283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51EA32E-817E-4FF6-BAFB-2EAF4F30B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5748" y="4327408"/>
            <a:ext cx="5025073" cy="10314283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E154D9-B48E-4444-9962-4F0318B4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12CEA13-C46B-49EF-81B5-9253387B7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B542732-31F2-40F9-8E0C-D0A8256B2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2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3699F9-3906-4EEA-9A13-5E0DA4220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419" y="865485"/>
            <a:ext cx="10197941" cy="3142076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4F31A30-A7A8-49D1-9AAF-0D0491F70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4421" y="3984980"/>
            <a:ext cx="5001979" cy="1952976"/>
          </a:xfrm>
        </p:spPr>
        <p:txBody>
          <a:bodyPr anchor="b"/>
          <a:lstStyle>
            <a:lvl1pPr marL="0" indent="0">
              <a:buNone/>
              <a:defRPr sz="1746" b="1"/>
            </a:lvl1pPr>
            <a:lvl2pPr marL="332522" indent="0">
              <a:buNone/>
              <a:defRPr sz="1455" b="1"/>
            </a:lvl2pPr>
            <a:lvl3pPr marL="665043" indent="0">
              <a:buNone/>
              <a:defRPr sz="1309" b="1"/>
            </a:lvl3pPr>
            <a:lvl4pPr marL="997565" indent="0">
              <a:buNone/>
              <a:defRPr sz="1164" b="1"/>
            </a:lvl4pPr>
            <a:lvl5pPr marL="1330086" indent="0">
              <a:buNone/>
              <a:defRPr sz="1164" b="1"/>
            </a:lvl5pPr>
            <a:lvl6pPr marL="1662608" indent="0">
              <a:buNone/>
              <a:defRPr sz="1164" b="1"/>
            </a:lvl6pPr>
            <a:lvl7pPr marL="1995129" indent="0">
              <a:buNone/>
              <a:defRPr sz="1164" b="1"/>
            </a:lvl7pPr>
            <a:lvl8pPr marL="2327651" indent="0">
              <a:buNone/>
              <a:defRPr sz="1164" b="1"/>
            </a:lvl8pPr>
            <a:lvl9pPr marL="2660172" indent="0">
              <a:buNone/>
              <a:defRPr sz="1164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1B86E82-2B3F-43B4-AC4C-A1D5D77C5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421" y="5937956"/>
            <a:ext cx="5001979" cy="8733839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3CA981F-316E-4583-A07E-C2ED01E60F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85749" y="3984980"/>
            <a:ext cx="5026612" cy="1952976"/>
          </a:xfrm>
        </p:spPr>
        <p:txBody>
          <a:bodyPr anchor="b"/>
          <a:lstStyle>
            <a:lvl1pPr marL="0" indent="0">
              <a:buNone/>
              <a:defRPr sz="1746" b="1"/>
            </a:lvl1pPr>
            <a:lvl2pPr marL="332522" indent="0">
              <a:buNone/>
              <a:defRPr sz="1455" b="1"/>
            </a:lvl2pPr>
            <a:lvl3pPr marL="665043" indent="0">
              <a:buNone/>
              <a:defRPr sz="1309" b="1"/>
            </a:lvl3pPr>
            <a:lvl4pPr marL="997565" indent="0">
              <a:buNone/>
              <a:defRPr sz="1164" b="1"/>
            </a:lvl4pPr>
            <a:lvl5pPr marL="1330086" indent="0">
              <a:buNone/>
              <a:defRPr sz="1164" b="1"/>
            </a:lvl5pPr>
            <a:lvl6pPr marL="1662608" indent="0">
              <a:buNone/>
              <a:defRPr sz="1164" b="1"/>
            </a:lvl6pPr>
            <a:lvl7pPr marL="1995129" indent="0">
              <a:buNone/>
              <a:defRPr sz="1164" b="1"/>
            </a:lvl7pPr>
            <a:lvl8pPr marL="2327651" indent="0">
              <a:buNone/>
              <a:defRPr sz="1164" b="1"/>
            </a:lvl8pPr>
            <a:lvl9pPr marL="2660172" indent="0">
              <a:buNone/>
              <a:defRPr sz="1164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12CF9C4-FFB3-4002-96F1-AC763173E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85749" y="5937956"/>
            <a:ext cx="5026612" cy="8733839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1F79F50-B38D-4C7B-9B56-DDE31317E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1521F95-7816-4505-83CB-46AEAB60C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588A3EE-F548-4A6E-873B-D31B92C6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F3B5EE-67E0-45B1-87EF-49DF3C1F1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4D76E5B-F487-4DD6-9745-7A2A9ABF4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DD7A5F3-B9FD-4365-8E53-1938AB80A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608DDF1-E082-499F-AA19-3D9F8C40F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8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4997731-EFF1-4EAC-8C3A-F402EC65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5434ED5-4B91-4FEB-886A-454BC58EA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3B23308-D614-4F6E-90E9-F5CF271BC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9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50AD68-0A21-492E-8F7D-F1B455C07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421" y="1083735"/>
            <a:ext cx="3813451" cy="3793066"/>
          </a:xfrm>
        </p:spPr>
        <p:txBody>
          <a:bodyPr anchor="b"/>
          <a:lstStyle>
            <a:lvl1pPr>
              <a:defRPr sz="232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ED7F8FE-648C-423F-8F39-59F2AD612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6612" y="2340567"/>
            <a:ext cx="5985748" cy="11552297"/>
          </a:xfrm>
        </p:spPr>
        <p:txBody>
          <a:bodyPr/>
          <a:lstStyle>
            <a:lvl1pPr>
              <a:defRPr sz="2327"/>
            </a:lvl1pPr>
            <a:lvl2pPr>
              <a:defRPr sz="2036"/>
            </a:lvl2pPr>
            <a:lvl3pPr>
              <a:defRPr sz="174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44FACDD-1388-4E68-B186-9F1C4E51E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4421" y="4876800"/>
            <a:ext cx="3813451" cy="9034875"/>
          </a:xfrm>
        </p:spPr>
        <p:txBody>
          <a:bodyPr/>
          <a:lstStyle>
            <a:lvl1pPr marL="0" indent="0">
              <a:buNone/>
              <a:defRPr sz="1164"/>
            </a:lvl1pPr>
            <a:lvl2pPr marL="332522" indent="0">
              <a:buNone/>
              <a:defRPr sz="1018"/>
            </a:lvl2pPr>
            <a:lvl3pPr marL="665043" indent="0">
              <a:buNone/>
              <a:defRPr sz="873"/>
            </a:lvl3pPr>
            <a:lvl4pPr marL="997565" indent="0">
              <a:buNone/>
              <a:defRPr sz="727"/>
            </a:lvl4pPr>
            <a:lvl5pPr marL="1330086" indent="0">
              <a:buNone/>
              <a:defRPr sz="727"/>
            </a:lvl5pPr>
            <a:lvl6pPr marL="1662608" indent="0">
              <a:buNone/>
              <a:defRPr sz="727"/>
            </a:lvl6pPr>
            <a:lvl7pPr marL="1995129" indent="0">
              <a:buNone/>
              <a:defRPr sz="727"/>
            </a:lvl7pPr>
            <a:lvl8pPr marL="2327651" indent="0">
              <a:buNone/>
              <a:defRPr sz="727"/>
            </a:lvl8pPr>
            <a:lvl9pPr marL="2660172" indent="0">
              <a:buNone/>
              <a:defRPr sz="72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1F7B5F4-ADB8-4429-BA21-358FF92A3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92440EB-B70E-422E-8C40-B545A737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1FFFEAF-F953-41D4-852E-33AB14669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4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892A91-20E1-4538-9FBA-94BAE25A9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421" y="1083735"/>
            <a:ext cx="3813451" cy="3793066"/>
          </a:xfrm>
        </p:spPr>
        <p:txBody>
          <a:bodyPr anchor="b"/>
          <a:lstStyle>
            <a:lvl1pPr>
              <a:defRPr sz="2327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194A72D-3AC4-4C3B-B292-A84E708A6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26612" y="2340567"/>
            <a:ext cx="5985748" cy="11552297"/>
          </a:xfrm>
        </p:spPr>
        <p:txBody>
          <a:bodyPr/>
          <a:lstStyle>
            <a:lvl1pPr marL="0" indent="0">
              <a:buNone/>
              <a:defRPr sz="2327"/>
            </a:lvl1pPr>
            <a:lvl2pPr marL="332522" indent="0">
              <a:buNone/>
              <a:defRPr sz="2036"/>
            </a:lvl2pPr>
            <a:lvl3pPr marL="665043" indent="0">
              <a:buNone/>
              <a:defRPr sz="1746"/>
            </a:lvl3pPr>
            <a:lvl4pPr marL="997565" indent="0">
              <a:buNone/>
              <a:defRPr sz="1455"/>
            </a:lvl4pPr>
            <a:lvl5pPr marL="1330086" indent="0">
              <a:buNone/>
              <a:defRPr sz="1455"/>
            </a:lvl5pPr>
            <a:lvl6pPr marL="1662608" indent="0">
              <a:buNone/>
              <a:defRPr sz="1455"/>
            </a:lvl6pPr>
            <a:lvl7pPr marL="1995129" indent="0">
              <a:buNone/>
              <a:defRPr sz="1455"/>
            </a:lvl7pPr>
            <a:lvl8pPr marL="2327651" indent="0">
              <a:buNone/>
              <a:defRPr sz="1455"/>
            </a:lvl8pPr>
            <a:lvl9pPr marL="2660172" indent="0">
              <a:buNone/>
              <a:defRPr sz="1455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6DCF359-7220-4AB3-9295-3D9A00FCB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4421" y="4876800"/>
            <a:ext cx="3813451" cy="9034875"/>
          </a:xfrm>
        </p:spPr>
        <p:txBody>
          <a:bodyPr/>
          <a:lstStyle>
            <a:lvl1pPr marL="0" indent="0">
              <a:buNone/>
              <a:defRPr sz="1164"/>
            </a:lvl1pPr>
            <a:lvl2pPr marL="332522" indent="0">
              <a:buNone/>
              <a:defRPr sz="1018"/>
            </a:lvl2pPr>
            <a:lvl3pPr marL="665043" indent="0">
              <a:buNone/>
              <a:defRPr sz="873"/>
            </a:lvl3pPr>
            <a:lvl4pPr marL="997565" indent="0">
              <a:buNone/>
              <a:defRPr sz="727"/>
            </a:lvl4pPr>
            <a:lvl5pPr marL="1330086" indent="0">
              <a:buNone/>
              <a:defRPr sz="727"/>
            </a:lvl5pPr>
            <a:lvl6pPr marL="1662608" indent="0">
              <a:buNone/>
              <a:defRPr sz="727"/>
            </a:lvl6pPr>
            <a:lvl7pPr marL="1995129" indent="0">
              <a:buNone/>
              <a:defRPr sz="727"/>
            </a:lvl7pPr>
            <a:lvl8pPr marL="2327651" indent="0">
              <a:buNone/>
              <a:defRPr sz="727"/>
            </a:lvl8pPr>
            <a:lvl9pPr marL="2660172" indent="0">
              <a:buNone/>
              <a:defRPr sz="72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59A7228-B95A-41F5-A7F7-60AC53AE6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E8BA8A4-1346-4C6B-8EB1-2B8BCC65C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B7052E-1C54-4C2D-9328-1834EC417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9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6824F4E-B1B4-4615-B1F9-1C6BD56B7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80" y="865485"/>
            <a:ext cx="10197941" cy="314207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434A794-C8DF-4717-9639-74D6A0ABC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2880" y="4327408"/>
            <a:ext cx="10197941" cy="1031428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2F6001-70D3-4B78-8F9F-5FB106A88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50488" y="15066908"/>
            <a:ext cx="2660333" cy="86548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D82E5-89CC-4876-93DE-D462ECF98622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AC4758B-92C9-4276-9AC9-D22607BBF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16601" y="15066908"/>
            <a:ext cx="3990499" cy="86548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8EC5085-8BD8-4AC4-8A6B-9BECAE914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879" y="15066908"/>
            <a:ext cx="2660333" cy="86548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DE4DC-4672-45D1-9619-419445F5D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1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65043" rtl="1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261" indent="-166261" algn="r" defTabSz="665043" rtl="1" eaLnBrk="1" latinLnBrk="0" hangingPunct="1">
        <a:lnSpc>
          <a:spcPct val="90000"/>
        </a:lnSpc>
        <a:spcBef>
          <a:spcPts val="727"/>
        </a:spcBef>
        <a:buFont typeface="Arial" panose="020B0604020202020204" pitchFamily="34" charset="0"/>
        <a:buChar char="•"/>
        <a:defRPr sz="2036" kern="1200">
          <a:solidFill>
            <a:schemeClr val="tx1"/>
          </a:solidFill>
          <a:latin typeface="+mn-lt"/>
          <a:ea typeface="+mn-ea"/>
          <a:cs typeface="+mn-cs"/>
        </a:defRPr>
      </a:lvl1pPr>
      <a:lvl2pPr marL="498782" indent="-166261" algn="r" defTabSz="665043" rtl="1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746" kern="1200">
          <a:solidFill>
            <a:schemeClr val="tx1"/>
          </a:solidFill>
          <a:latin typeface="+mn-lt"/>
          <a:ea typeface="+mn-ea"/>
          <a:cs typeface="+mn-cs"/>
        </a:defRPr>
      </a:lvl2pPr>
      <a:lvl3pPr marL="831304" indent="-166261" algn="r" defTabSz="665043" rtl="1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455" kern="1200">
          <a:solidFill>
            <a:schemeClr val="tx1"/>
          </a:solidFill>
          <a:latin typeface="+mn-lt"/>
          <a:ea typeface="+mn-ea"/>
          <a:cs typeface="+mn-cs"/>
        </a:defRPr>
      </a:lvl3pPr>
      <a:lvl4pPr marL="1163825" indent="-166261" algn="r" defTabSz="665043" rtl="1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4pPr>
      <a:lvl5pPr marL="1496347" indent="-166261" algn="r" defTabSz="665043" rtl="1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5pPr>
      <a:lvl6pPr marL="1828869" indent="-166261" algn="r" defTabSz="665043" rtl="1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6pPr>
      <a:lvl7pPr marL="2161390" indent="-166261" algn="r" defTabSz="665043" rtl="1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7pPr>
      <a:lvl8pPr marL="2493912" indent="-166261" algn="r" defTabSz="665043" rtl="1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8pPr>
      <a:lvl9pPr marL="2826433" indent="-166261" algn="r" defTabSz="665043" rtl="1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65043" rtl="1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1pPr>
      <a:lvl2pPr marL="332522" algn="r" defTabSz="665043" rtl="1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2pPr>
      <a:lvl3pPr marL="665043" algn="r" defTabSz="665043" rtl="1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3pPr>
      <a:lvl4pPr marL="997565" algn="r" defTabSz="665043" rtl="1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4pPr>
      <a:lvl5pPr marL="1330086" algn="r" defTabSz="665043" rtl="1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5pPr>
      <a:lvl6pPr marL="1662608" algn="r" defTabSz="665043" rtl="1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6pPr>
      <a:lvl7pPr marL="1995129" algn="r" defTabSz="665043" rtl="1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7pPr>
      <a:lvl8pPr marL="2327651" algn="r" defTabSz="665043" rtl="1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8pPr>
      <a:lvl9pPr marL="2660172" algn="r" defTabSz="665043" rtl="1" eaLnBrk="1" latinLnBrk="0" hangingPunct="1">
        <a:defRPr sz="13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0066B39-8F1D-4D7E-BF2C-7213BA72808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53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3499E8A-C4DA-4512-B890-CE1746EB2A4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9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825D641-5198-4848-A7D2-F027DA1F460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7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E47A130-8578-41A2-BFBF-740A3BBEDE6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2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782210E-0ABC-45A7-B53A-EF994A7D07C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994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76549B5-52AB-4185-802F-CE8651A171F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80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5C29F79C-1FA8-40DB-9F2A-C1D8D7CE2CF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31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FCD4B48-EB39-4FC0-82C9-03F3DD07A3B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997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69A5040-2CE3-40E1-A28C-BBF0284CF1F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479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EDFCBE6-BE4A-49FB-9F5F-72C83DA3D6F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23700" cy="162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5361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مخصص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1</cp:revision>
  <dcterms:created xsi:type="dcterms:W3CDTF">2018-11-10T21:22:28Z</dcterms:created>
  <dcterms:modified xsi:type="dcterms:W3CDTF">2018-11-10T21:22:28Z</dcterms:modified>
</cp:coreProperties>
</file>